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7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l-PL" sz="2700" dirty="0"/>
              <a:t>Narodowy Stary Teatr im. H. Modrzejewskiej w Krakowie</a:t>
            </a:r>
            <a:br>
              <a:rPr lang="pl-PL" sz="2700" dirty="0"/>
            </a:br>
            <a:br>
              <a:rPr lang="pl-PL" sz="2700" dirty="0"/>
            </a:br>
            <a:r>
              <a:rPr lang="pl-PL" sz="2700" dirty="0"/>
              <a:t>Nazwa projektu: Teatr Otwarty. Kompleksowe działania obejmujące modernizację i zwiększenie dostępności architektonicznej Narodowego Starego Teatru w Krakowie w celu stworzenia nowej oferty kulturalnej oraz poszerzenia kręgu odbiorców</a:t>
            </a:r>
            <a:endParaRPr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6191"/>
            <a:ext cx="6400800" cy="1752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pl-PL" dirty="0"/>
              <a:t> </a:t>
            </a:r>
          </a:p>
          <a:p>
            <a:pPr algn="l"/>
            <a:r>
              <a:rPr lang="pl-PL" dirty="0"/>
              <a:t>Nabór do Programu </a:t>
            </a:r>
            <a:r>
              <a:rPr lang="pl-PL" dirty="0" err="1"/>
              <a:t>FEnIKS</a:t>
            </a:r>
            <a:r>
              <a:rPr lang="pl-PL" dirty="0"/>
              <a:t> 2021–2027.Projekt VII: Kultura Działanie 7.1 Infrastruktura kultury i turystyki kulturowej</a:t>
            </a:r>
            <a:endParaRPr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381C2B2-497A-A2FB-91AD-35DE85F1F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0243" y="374034"/>
            <a:ext cx="1381125" cy="5143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Seniorzy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Zajęcia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osób</a:t>
            </a:r>
            <a:r>
              <a:rPr dirty="0"/>
              <a:t> </a:t>
            </a:r>
            <a:r>
              <a:rPr dirty="0" err="1"/>
              <a:t>starszych</a:t>
            </a:r>
            <a:r>
              <a:rPr dirty="0"/>
              <a:t> </a:t>
            </a:r>
            <a:r>
              <a:rPr dirty="0" err="1"/>
              <a:t>obejmują</a:t>
            </a:r>
            <a:r>
              <a:rPr dirty="0"/>
              <a:t> </a:t>
            </a:r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autobiograficzne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storytellingowe</a:t>
            </a:r>
            <a:r>
              <a:rPr dirty="0"/>
              <a:t>, </a:t>
            </a:r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multimedialne</a:t>
            </a:r>
            <a:r>
              <a:rPr dirty="0"/>
              <a:t> („Moja </a:t>
            </a:r>
            <a:r>
              <a:rPr dirty="0" err="1"/>
              <a:t>historia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ekranie</a:t>
            </a:r>
            <a:r>
              <a:rPr dirty="0"/>
              <a:t>”), a </a:t>
            </a:r>
            <a:r>
              <a:rPr dirty="0" err="1"/>
              <a:t>także</a:t>
            </a:r>
            <a:r>
              <a:rPr dirty="0"/>
              <a:t> </a:t>
            </a:r>
            <a:r>
              <a:rPr dirty="0" err="1"/>
              <a:t>projekty</a:t>
            </a:r>
            <a:r>
              <a:rPr dirty="0"/>
              <a:t> </a:t>
            </a:r>
            <a:r>
              <a:rPr dirty="0" err="1"/>
              <a:t>łączące</a:t>
            </a:r>
            <a:r>
              <a:rPr dirty="0"/>
              <a:t> </a:t>
            </a:r>
            <a:r>
              <a:rPr dirty="0" err="1"/>
              <a:t>różne</a:t>
            </a:r>
            <a:r>
              <a:rPr dirty="0"/>
              <a:t> </a:t>
            </a:r>
            <a:r>
              <a:rPr dirty="0" err="1"/>
              <a:t>pokolenia</a:t>
            </a:r>
            <a:r>
              <a:rPr dirty="0"/>
              <a:t>. </a:t>
            </a:r>
            <a:r>
              <a:rPr dirty="0" err="1"/>
              <a:t>Szczególną</a:t>
            </a:r>
            <a:r>
              <a:rPr dirty="0"/>
              <a:t> </a:t>
            </a:r>
            <a:r>
              <a:rPr dirty="0" err="1"/>
              <a:t>rolę</a:t>
            </a:r>
            <a:r>
              <a:rPr dirty="0"/>
              <a:t> </a:t>
            </a:r>
            <a:r>
              <a:rPr dirty="0" err="1"/>
              <a:t>odgrywają</a:t>
            </a:r>
            <a:r>
              <a:rPr dirty="0"/>
              <a:t> </a:t>
            </a:r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wspierające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 z </a:t>
            </a:r>
            <a:r>
              <a:rPr dirty="0" err="1"/>
              <a:t>demencją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ich </a:t>
            </a:r>
            <a:r>
              <a:rPr dirty="0" err="1"/>
              <a:t>bliskich</a:t>
            </a:r>
            <a:r>
              <a:rPr dirty="0"/>
              <a:t> („</a:t>
            </a:r>
            <a:r>
              <a:rPr dirty="0" err="1"/>
              <a:t>Między</a:t>
            </a:r>
            <a:r>
              <a:rPr dirty="0"/>
              <a:t> </a:t>
            </a:r>
            <a:r>
              <a:rPr dirty="0" err="1"/>
              <a:t>nami</a:t>
            </a:r>
            <a:r>
              <a:rPr dirty="0"/>
              <a:t>”)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zajęcia</a:t>
            </a:r>
            <a:r>
              <a:rPr dirty="0"/>
              <a:t> </a:t>
            </a:r>
            <a:r>
              <a:rPr dirty="0" err="1"/>
              <a:t>ruchowe</a:t>
            </a:r>
            <a:r>
              <a:rPr dirty="0"/>
              <a:t> </a:t>
            </a:r>
            <a:r>
              <a:rPr dirty="0" err="1"/>
              <a:t>dostępne</a:t>
            </a:r>
            <a:r>
              <a:rPr dirty="0"/>
              <a:t> </a:t>
            </a:r>
            <a:r>
              <a:rPr dirty="0" err="1"/>
              <a:t>także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osób</a:t>
            </a:r>
            <a:r>
              <a:rPr dirty="0"/>
              <a:t> z </a:t>
            </a:r>
            <a:r>
              <a:rPr dirty="0" err="1"/>
              <a:t>niepełnosprawnościami</a:t>
            </a:r>
            <a:r>
              <a:rPr dirty="0"/>
              <a:t> („</a:t>
            </a:r>
            <a:r>
              <a:rPr dirty="0" err="1"/>
              <a:t>Czas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Twój</a:t>
            </a:r>
            <a:r>
              <a:rPr dirty="0"/>
              <a:t> </a:t>
            </a:r>
            <a:r>
              <a:rPr dirty="0" err="1"/>
              <a:t>ruch</a:t>
            </a:r>
            <a:r>
              <a:rPr dirty="0"/>
              <a:t>”).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Ekologia i teatr w dialogu z naturą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artystyczno-ekologiczne</a:t>
            </a:r>
            <a:r>
              <a:rPr dirty="0"/>
              <a:t> („</a:t>
            </a:r>
            <a:r>
              <a:rPr dirty="0" err="1"/>
              <a:t>Akcja</a:t>
            </a:r>
            <a:r>
              <a:rPr dirty="0"/>
              <a:t> RE:AKCJA”, „Eko-Scena”) </a:t>
            </a:r>
            <a:r>
              <a:rPr dirty="0" err="1"/>
              <a:t>pozwalają</a:t>
            </a:r>
            <a:r>
              <a:rPr dirty="0"/>
              <a:t> </a:t>
            </a:r>
            <a:r>
              <a:rPr dirty="0" err="1"/>
              <a:t>tworzyć</a:t>
            </a:r>
            <a:r>
              <a:rPr dirty="0"/>
              <a:t> </a:t>
            </a:r>
            <a:r>
              <a:rPr dirty="0" err="1"/>
              <a:t>scenografie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działania</a:t>
            </a:r>
            <a:r>
              <a:rPr dirty="0"/>
              <a:t> </a:t>
            </a:r>
            <a:r>
              <a:rPr dirty="0" err="1"/>
              <a:t>teatralne</a:t>
            </a:r>
            <a:r>
              <a:rPr dirty="0"/>
              <a:t> w </a:t>
            </a:r>
            <a:r>
              <a:rPr dirty="0" err="1"/>
              <a:t>duchu</a:t>
            </a:r>
            <a:r>
              <a:rPr dirty="0"/>
              <a:t> zero waste. </a:t>
            </a:r>
            <a:r>
              <a:rPr dirty="0" err="1"/>
              <a:t>Spacery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wydarzenia</a:t>
            </a:r>
            <a:r>
              <a:rPr dirty="0"/>
              <a:t> site-specific w </a:t>
            </a:r>
            <a:r>
              <a:rPr dirty="0" err="1"/>
              <a:t>przyrodzie</a:t>
            </a:r>
            <a:r>
              <a:rPr lang="pl-PL" dirty="0"/>
              <a:t> </a:t>
            </a:r>
            <a:r>
              <a:rPr dirty="0" err="1"/>
              <a:t>uczą</a:t>
            </a:r>
            <a:r>
              <a:rPr dirty="0"/>
              <a:t> </a:t>
            </a:r>
            <a:r>
              <a:rPr dirty="0" err="1"/>
              <a:t>innego</a:t>
            </a:r>
            <a:r>
              <a:rPr dirty="0"/>
              <a:t> </a:t>
            </a:r>
            <a:r>
              <a:rPr dirty="0" err="1"/>
              <a:t>spojrzenia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relację</a:t>
            </a:r>
            <a:r>
              <a:rPr dirty="0"/>
              <a:t> </a:t>
            </a:r>
            <a:r>
              <a:rPr dirty="0" err="1"/>
              <a:t>człowieka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środowiska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Działania</a:t>
            </a:r>
            <a:r>
              <a:rPr dirty="0"/>
              <a:t> site-specific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To m.in. </a:t>
            </a:r>
            <a:r>
              <a:rPr dirty="0" err="1"/>
              <a:t>plenerowe</a:t>
            </a:r>
            <a:r>
              <a:rPr dirty="0"/>
              <a:t> </a:t>
            </a:r>
            <a:r>
              <a:rPr dirty="0" err="1"/>
              <a:t>czytania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rozmowy</a:t>
            </a:r>
            <a:r>
              <a:rPr dirty="0"/>
              <a:t> („</a:t>
            </a:r>
            <a:r>
              <a:rPr dirty="0" err="1"/>
              <a:t>Teatr</a:t>
            </a:r>
            <a:r>
              <a:rPr dirty="0"/>
              <a:t> w </a:t>
            </a:r>
            <a:r>
              <a:rPr dirty="0" err="1"/>
              <a:t>terenie</a:t>
            </a:r>
            <a:r>
              <a:rPr dirty="0"/>
              <a:t>”), </a:t>
            </a:r>
            <a:r>
              <a:rPr dirty="0" err="1"/>
              <a:t>działania</a:t>
            </a:r>
            <a:r>
              <a:rPr dirty="0"/>
              <a:t> </a:t>
            </a:r>
            <a:r>
              <a:rPr dirty="0" err="1"/>
              <a:t>możliwe</a:t>
            </a:r>
            <a:r>
              <a:rPr dirty="0"/>
              <a:t> do </a:t>
            </a:r>
            <a:r>
              <a:rPr dirty="0" err="1"/>
              <a:t>realizacji</a:t>
            </a:r>
            <a:r>
              <a:rPr dirty="0"/>
              <a:t> w </a:t>
            </a:r>
            <a:r>
              <a:rPr dirty="0" err="1"/>
              <a:t>domach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podwórkach</a:t>
            </a:r>
            <a:r>
              <a:rPr dirty="0"/>
              <a:t> („</a:t>
            </a:r>
            <a:r>
              <a:rPr dirty="0" err="1"/>
              <a:t>Zrób</a:t>
            </a:r>
            <a:r>
              <a:rPr dirty="0"/>
              <a:t> </a:t>
            </a:r>
            <a:r>
              <a:rPr dirty="0" err="1"/>
              <a:t>sobie</a:t>
            </a:r>
            <a:r>
              <a:rPr dirty="0"/>
              <a:t> </a:t>
            </a:r>
            <a:r>
              <a:rPr dirty="0" err="1"/>
              <a:t>teatr</a:t>
            </a:r>
            <a:r>
              <a:rPr dirty="0"/>
              <a:t>!”), </a:t>
            </a:r>
            <a:r>
              <a:rPr dirty="0" err="1"/>
              <a:t>spacery</a:t>
            </a:r>
            <a:r>
              <a:rPr dirty="0"/>
              <a:t> </a:t>
            </a:r>
            <a:r>
              <a:rPr dirty="0" err="1"/>
              <a:t>dźwiękowe</a:t>
            </a:r>
            <a:r>
              <a:rPr dirty="0"/>
              <a:t> („</a:t>
            </a:r>
            <a:r>
              <a:rPr dirty="0" err="1"/>
              <a:t>Ciche</a:t>
            </a:r>
            <a:r>
              <a:rPr dirty="0"/>
              <a:t> </a:t>
            </a:r>
            <a:r>
              <a:rPr dirty="0" err="1"/>
              <a:t>noce</a:t>
            </a:r>
            <a:r>
              <a:rPr dirty="0"/>
              <a:t>”).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Projekty</a:t>
            </a:r>
            <a:r>
              <a:rPr dirty="0"/>
              <a:t> </a:t>
            </a:r>
            <a:r>
              <a:rPr dirty="0" err="1"/>
              <a:t>międzynarodowe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„</a:t>
            </a:r>
            <a:r>
              <a:rPr dirty="0" err="1"/>
              <a:t>Poznajmy</a:t>
            </a:r>
            <a:r>
              <a:rPr dirty="0"/>
              <a:t> </a:t>
            </a:r>
            <a:r>
              <a:rPr dirty="0" err="1"/>
              <a:t>się</a:t>
            </a:r>
            <a:r>
              <a:rPr dirty="0"/>
              <a:t> w </a:t>
            </a:r>
            <a:r>
              <a:rPr dirty="0" err="1"/>
              <a:t>teatrze</a:t>
            </a:r>
            <a:r>
              <a:rPr dirty="0"/>
              <a:t>. </a:t>
            </a:r>
            <a:r>
              <a:rPr dirty="0" err="1"/>
              <a:t>Integracja</a:t>
            </a:r>
            <a:r>
              <a:rPr dirty="0"/>
              <a:t> </a:t>
            </a:r>
            <a:r>
              <a:rPr dirty="0" err="1"/>
              <a:t>poprzez</a:t>
            </a:r>
            <a:r>
              <a:rPr dirty="0"/>
              <a:t> </a:t>
            </a:r>
            <a:r>
              <a:rPr dirty="0" err="1"/>
              <a:t>sztukę</a:t>
            </a:r>
            <a:r>
              <a:rPr dirty="0"/>
              <a:t>”: </a:t>
            </a:r>
            <a:r>
              <a:rPr dirty="0" err="1"/>
              <a:t>integracja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wzajemne</a:t>
            </a:r>
            <a:r>
              <a:rPr dirty="0"/>
              <a:t> </a:t>
            </a:r>
            <a:r>
              <a:rPr dirty="0" err="1"/>
              <a:t>poznanie</a:t>
            </a:r>
            <a:r>
              <a:rPr dirty="0"/>
              <a:t> </a:t>
            </a:r>
            <a:r>
              <a:rPr dirty="0" err="1"/>
              <a:t>się</a:t>
            </a:r>
            <a:r>
              <a:rPr dirty="0"/>
              <a:t> </a:t>
            </a:r>
            <a:r>
              <a:rPr dirty="0" err="1"/>
              <a:t>poprzez</a:t>
            </a:r>
            <a:r>
              <a:rPr dirty="0"/>
              <a:t> </a:t>
            </a:r>
            <a:r>
              <a:rPr dirty="0" err="1"/>
              <a:t>wspólne</a:t>
            </a:r>
            <a:r>
              <a:rPr dirty="0"/>
              <a:t> </a:t>
            </a:r>
            <a:r>
              <a:rPr dirty="0" err="1"/>
              <a:t>działania</a:t>
            </a:r>
            <a:r>
              <a:rPr dirty="0"/>
              <a:t> </a:t>
            </a:r>
            <a:r>
              <a:rPr dirty="0" err="1"/>
              <a:t>artystyczne</a:t>
            </a:r>
            <a:r>
              <a:rPr dirty="0"/>
              <a:t>, </a:t>
            </a:r>
            <a:r>
              <a:rPr dirty="0" err="1"/>
              <a:t>rozmowy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doświadczenie</a:t>
            </a:r>
            <a:r>
              <a:rPr dirty="0"/>
              <a:t> </a:t>
            </a:r>
            <a:r>
              <a:rPr dirty="0" err="1"/>
              <a:t>teatru</a:t>
            </a:r>
            <a:r>
              <a:rPr dirty="0"/>
              <a:t> </a:t>
            </a:r>
            <a:r>
              <a:rPr dirty="0" err="1"/>
              <a:t>jako</a:t>
            </a:r>
            <a:r>
              <a:rPr dirty="0"/>
              <a:t> </a:t>
            </a:r>
            <a:r>
              <a:rPr dirty="0" err="1"/>
              <a:t>miejsca</a:t>
            </a:r>
            <a:r>
              <a:rPr dirty="0"/>
              <a:t> </a:t>
            </a:r>
            <a:r>
              <a:rPr dirty="0" err="1"/>
              <a:t>otwartego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wszystkich</a:t>
            </a:r>
            <a:r>
              <a:rPr dirty="0"/>
              <a:t>. „</a:t>
            </a:r>
            <a:r>
              <a:rPr dirty="0" err="1"/>
              <a:t>Laboratorium</a:t>
            </a:r>
            <a:r>
              <a:rPr dirty="0"/>
              <a:t> </a:t>
            </a:r>
            <a:r>
              <a:rPr dirty="0" err="1"/>
              <a:t>twórcze</a:t>
            </a:r>
            <a:r>
              <a:rPr dirty="0"/>
              <a:t>. Jak </a:t>
            </a:r>
            <a:r>
              <a:rPr dirty="0" err="1"/>
              <a:t>projektować</a:t>
            </a:r>
            <a:r>
              <a:rPr dirty="0"/>
              <a:t> </a:t>
            </a:r>
            <a:r>
              <a:rPr dirty="0" err="1"/>
              <a:t>doświadczenia</a:t>
            </a:r>
            <a:r>
              <a:rPr dirty="0"/>
              <a:t>?”: </a:t>
            </a:r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immersyjne</a:t>
            </a:r>
            <a:r>
              <a:rPr dirty="0"/>
              <a:t> </a:t>
            </a:r>
            <a:r>
              <a:rPr dirty="0" err="1"/>
              <a:t>angażujące</a:t>
            </a:r>
            <a:r>
              <a:rPr dirty="0"/>
              <a:t> </a:t>
            </a:r>
            <a:r>
              <a:rPr dirty="0" err="1"/>
              <a:t>wszystkie</a:t>
            </a:r>
            <a:r>
              <a:rPr dirty="0"/>
              <a:t> </a:t>
            </a:r>
            <a:r>
              <a:rPr dirty="0" err="1"/>
              <a:t>zmysły</a:t>
            </a:r>
            <a:r>
              <a:rPr dirty="0"/>
              <a:t>, </a:t>
            </a:r>
            <a:r>
              <a:rPr dirty="0" err="1"/>
              <a:t>światło</a:t>
            </a:r>
            <a:r>
              <a:rPr dirty="0"/>
              <a:t>, </a:t>
            </a:r>
            <a:r>
              <a:rPr dirty="0" err="1"/>
              <a:t>dźwięk</a:t>
            </a:r>
            <a:r>
              <a:rPr dirty="0"/>
              <a:t>, multimedia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choreografię</a:t>
            </a:r>
            <a:r>
              <a:rPr dirty="0"/>
              <a:t> </a:t>
            </a:r>
            <a:r>
              <a:rPr dirty="0" err="1"/>
              <a:t>dostosowaną</a:t>
            </a:r>
            <a:r>
              <a:rPr dirty="0"/>
              <a:t> do </a:t>
            </a:r>
            <a:r>
              <a:rPr dirty="0" err="1"/>
              <a:t>różnych</a:t>
            </a:r>
            <a:r>
              <a:rPr dirty="0"/>
              <a:t> </a:t>
            </a:r>
            <a:r>
              <a:rPr dirty="0" err="1"/>
              <a:t>potrzeb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Teatr</a:t>
            </a:r>
            <a:r>
              <a:rPr dirty="0"/>
              <a:t> od </a:t>
            </a:r>
            <a:r>
              <a:rPr dirty="0" err="1"/>
              <a:t>kuchni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śniadania</a:t>
            </a:r>
            <a:r>
              <a:rPr dirty="0"/>
              <a:t> </a:t>
            </a:r>
            <a:r>
              <a:rPr dirty="0" err="1"/>
              <a:t>twórcze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Projekt </a:t>
            </a:r>
            <a:r>
              <a:rPr dirty="0" err="1"/>
              <a:t>łączy</a:t>
            </a:r>
            <a:r>
              <a:rPr dirty="0"/>
              <a:t> </a:t>
            </a:r>
            <a:r>
              <a:rPr dirty="0" err="1"/>
              <a:t>sztukę</a:t>
            </a:r>
            <a:r>
              <a:rPr dirty="0"/>
              <a:t> </a:t>
            </a:r>
            <a:r>
              <a:rPr dirty="0" err="1"/>
              <a:t>teatralną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kulinarną</a:t>
            </a:r>
            <a:r>
              <a:rPr dirty="0"/>
              <a:t>. </a:t>
            </a:r>
            <a:r>
              <a:rPr dirty="0" err="1"/>
              <a:t>Wspólnie</a:t>
            </a:r>
            <a:r>
              <a:rPr dirty="0"/>
              <a:t> z </a:t>
            </a:r>
            <a:r>
              <a:rPr dirty="0" err="1"/>
              <a:t>krakowskimi</a:t>
            </a:r>
            <a:r>
              <a:rPr dirty="0"/>
              <a:t> </a:t>
            </a:r>
            <a:r>
              <a:rPr dirty="0" err="1"/>
              <a:t>szefami</a:t>
            </a:r>
            <a:r>
              <a:rPr dirty="0"/>
              <a:t> </a:t>
            </a:r>
            <a:r>
              <a:rPr dirty="0" err="1"/>
              <a:t>kuchni</a:t>
            </a:r>
            <a:r>
              <a:rPr dirty="0"/>
              <a:t> </a:t>
            </a:r>
            <a:r>
              <a:rPr dirty="0" err="1"/>
              <a:t>odkrywamy</a:t>
            </a:r>
            <a:r>
              <a:rPr dirty="0"/>
              <a:t> </a:t>
            </a:r>
            <a:r>
              <a:rPr dirty="0" err="1"/>
              <a:t>związki</a:t>
            </a:r>
            <a:r>
              <a:rPr dirty="0"/>
              <a:t> </a:t>
            </a:r>
            <a:r>
              <a:rPr dirty="0" err="1"/>
              <a:t>teatru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kuchni</a:t>
            </a:r>
            <a:r>
              <a:rPr lang="pl-PL" dirty="0"/>
              <a:t>. </a:t>
            </a:r>
            <a:r>
              <a:rPr dirty="0" err="1"/>
              <a:t>Integralną</a:t>
            </a:r>
            <a:r>
              <a:rPr dirty="0"/>
              <a:t> </a:t>
            </a:r>
            <a:r>
              <a:rPr dirty="0" err="1"/>
              <a:t>częścią</a:t>
            </a:r>
            <a:r>
              <a:rPr dirty="0"/>
              <a:t> </a:t>
            </a:r>
            <a:r>
              <a:rPr dirty="0" err="1"/>
              <a:t>są</a:t>
            </a:r>
            <a:r>
              <a:rPr dirty="0"/>
              <a:t> </a:t>
            </a:r>
            <a:r>
              <a:rPr lang="pl-PL" dirty="0"/>
              <a:t>ś</a:t>
            </a:r>
            <a:r>
              <a:rPr dirty="0" err="1"/>
              <a:t>niadania</a:t>
            </a:r>
            <a:r>
              <a:rPr dirty="0"/>
              <a:t> </a:t>
            </a:r>
            <a:r>
              <a:rPr dirty="0" err="1"/>
              <a:t>twórcze</a:t>
            </a:r>
            <a:r>
              <a:rPr dirty="0"/>
              <a:t> </a:t>
            </a:r>
            <a:r>
              <a:rPr lang="pl-PL" dirty="0"/>
              <a:t>-</a:t>
            </a:r>
            <a:r>
              <a:rPr dirty="0"/>
              <a:t> </a:t>
            </a:r>
            <a:r>
              <a:rPr dirty="0" err="1"/>
              <a:t>spotkania</a:t>
            </a:r>
            <a:r>
              <a:rPr dirty="0"/>
              <a:t> </a:t>
            </a:r>
            <a:r>
              <a:rPr dirty="0" err="1"/>
              <a:t>twórców</a:t>
            </a:r>
            <a:r>
              <a:rPr dirty="0"/>
              <a:t>, </a:t>
            </a:r>
            <a:r>
              <a:rPr dirty="0" err="1"/>
              <a:t>naukowców</a:t>
            </a:r>
            <a:r>
              <a:rPr dirty="0"/>
              <a:t>, </a:t>
            </a:r>
            <a:r>
              <a:rPr dirty="0" err="1"/>
              <a:t>biznesu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widzów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Działania</a:t>
            </a:r>
            <a:r>
              <a:rPr dirty="0"/>
              <a:t>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Kursy</a:t>
            </a:r>
            <a:r>
              <a:rPr dirty="0"/>
              <a:t> </a:t>
            </a:r>
            <a:r>
              <a:rPr dirty="0" err="1"/>
              <a:t>teatralne</a:t>
            </a:r>
            <a:r>
              <a:rPr dirty="0"/>
              <a:t> online, </a:t>
            </a:r>
            <a:r>
              <a:rPr dirty="0" err="1"/>
              <a:t>które</a:t>
            </a:r>
            <a:r>
              <a:rPr dirty="0"/>
              <a:t> </a:t>
            </a:r>
            <a:r>
              <a:rPr dirty="0" err="1"/>
              <a:t>pozwalają</a:t>
            </a:r>
            <a:r>
              <a:rPr dirty="0"/>
              <a:t> </a:t>
            </a:r>
            <a:r>
              <a:rPr dirty="0" err="1"/>
              <a:t>uczestnikom</a:t>
            </a:r>
            <a:r>
              <a:rPr dirty="0"/>
              <a:t> </a:t>
            </a:r>
            <a:r>
              <a:rPr dirty="0" err="1"/>
              <a:t>poznać</a:t>
            </a:r>
            <a:r>
              <a:rPr dirty="0"/>
              <a:t> od </a:t>
            </a:r>
            <a:r>
              <a:rPr dirty="0" err="1"/>
              <a:t>środka</a:t>
            </a:r>
            <a:r>
              <a:rPr dirty="0"/>
              <a:t> </a:t>
            </a:r>
            <a:r>
              <a:rPr dirty="0" err="1"/>
              <a:t>tajniki</a:t>
            </a:r>
            <a:r>
              <a:rPr dirty="0"/>
              <a:t> </a:t>
            </a:r>
            <a:r>
              <a:rPr dirty="0" err="1"/>
              <a:t>pracy</a:t>
            </a:r>
            <a:r>
              <a:rPr dirty="0"/>
              <a:t> ze </a:t>
            </a:r>
            <a:r>
              <a:rPr dirty="0" err="1"/>
              <a:t>światłem</a:t>
            </a:r>
            <a:r>
              <a:rPr dirty="0"/>
              <a:t>, </a:t>
            </a:r>
            <a:r>
              <a:rPr dirty="0" err="1"/>
              <a:t>dźwiękiem</a:t>
            </a:r>
            <a:r>
              <a:rPr dirty="0"/>
              <a:t>, </a:t>
            </a:r>
            <a:r>
              <a:rPr dirty="0" err="1"/>
              <a:t>multimediami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nowymi</a:t>
            </a:r>
            <a:r>
              <a:rPr dirty="0"/>
              <a:t> </a:t>
            </a:r>
            <a:r>
              <a:rPr dirty="0" err="1"/>
              <a:t>technologiami</a:t>
            </a:r>
            <a:r>
              <a:rPr dirty="0"/>
              <a:t> </a:t>
            </a:r>
            <a:r>
              <a:rPr dirty="0" err="1"/>
              <a:t>scenicznymi</a:t>
            </a:r>
            <a:r>
              <a:rPr dirty="0"/>
              <a:t>, a </a:t>
            </a:r>
            <a:r>
              <a:rPr dirty="0" err="1"/>
              <a:t>także</a:t>
            </a:r>
            <a:r>
              <a:rPr dirty="0"/>
              <a:t> </a:t>
            </a:r>
            <a:r>
              <a:rPr dirty="0" err="1"/>
              <a:t>nowoczesne</a:t>
            </a:r>
            <a:r>
              <a:rPr dirty="0"/>
              <a:t> </a:t>
            </a:r>
            <a:r>
              <a:rPr dirty="0" err="1"/>
              <a:t>techniki</a:t>
            </a:r>
            <a:r>
              <a:rPr dirty="0"/>
              <a:t> </a:t>
            </a:r>
            <a:r>
              <a:rPr dirty="0" err="1"/>
              <a:t>aktorskie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performatywne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dirty="0"/>
              <a:t>Modernizacja Nowej i Dużej Sceny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/>
              <a:t>Modernizacja</a:t>
            </a:r>
            <a:r>
              <a:rPr dirty="0"/>
              <a:t> </a:t>
            </a:r>
            <a:r>
              <a:rPr lang="pl-PL" dirty="0"/>
              <a:t>Nowej Sceny </a:t>
            </a:r>
            <a:r>
              <a:rPr dirty="0" err="1"/>
              <a:t>obejmuje</a:t>
            </a:r>
            <a:r>
              <a:rPr dirty="0"/>
              <a:t> </a:t>
            </a:r>
            <a:r>
              <a:rPr dirty="0" err="1"/>
              <a:t>nową</a:t>
            </a:r>
            <a:r>
              <a:rPr dirty="0"/>
              <a:t> </a:t>
            </a:r>
            <a:r>
              <a:rPr dirty="0" err="1"/>
              <a:t>konstrukcję</a:t>
            </a:r>
            <a:r>
              <a:rPr dirty="0"/>
              <a:t> </a:t>
            </a:r>
            <a:r>
              <a:rPr dirty="0" err="1"/>
              <a:t>widowni</a:t>
            </a:r>
            <a:r>
              <a:rPr dirty="0"/>
              <a:t>, </a:t>
            </a:r>
            <a:r>
              <a:rPr dirty="0" err="1"/>
              <a:t>wymianę</a:t>
            </a:r>
            <a:r>
              <a:rPr dirty="0"/>
              <a:t> </a:t>
            </a:r>
            <a:r>
              <a:rPr dirty="0" err="1"/>
              <a:t>drzwi</a:t>
            </a:r>
            <a:r>
              <a:rPr dirty="0"/>
              <a:t>, </a:t>
            </a:r>
            <a:r>
              <a:rPr dirty="0" err="1"/>
              <a:t>siedzisk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wykładziny</a:t>
            </a:r>
            <a:r>
              <a:rPr dirty="0"/>
              <a:t>, </a:t>
            </a:r>
            <a:r>
              <a:rPr dirty="0" err="1"/>
              <a:t>adaptację</a:t>
            </a:r>
            <a:r>
              <a:rPr dirty="0"/>
              <a:t> </a:t>
            </a:r>
            <a:r>
              <a:rPr dirty="0" err="1"/>
              <a:t>akustyczną</a:t>
            </a:r>
            <a:r>
              <a:rPr lang="pl-PL" dirty="0"/>
              <a:t>.</a:t>
            </a:r>
            <a:r>
              <a:rPr dirty="0"/>
              <a:t> </a:t>
            </a:r>
            <a:r>
              <a:rPr dirty="0" err="1"/>
              <a:t>Modernizacja</a:t>
            </a:r>
            <a:r>
              <a:rPr dirty="0"/>
              <a:t> </a:t>
            </a:r>
            <a:r>
              <a:rPr lang="pl-PL" dirty="0"/>
              <a:t>Dużej Sceny </a:t>
            </a:r>
            <a:r>
              <a:rPr dirty="0"/>
              <a:t>to m.in. </a:t>
            </a:r>
            <a:r>
              <a:rPr dirty="0" err="1"/>
              <a:t>nowa</a:t>
            </a:r>
            <a:r>
              <a:rPr dirty="0"/>
              <a:t> </a:t>
            </a:r>
            <a:r>
              <a:rPr dirty="0" err="1"/>
              <a:t>konstrukcja</a:t>
            </a:r>
            <a:r>
              <a:rPr dirty="0"/>
              <a:t> </a:t>
            </a:r>
            <a:r>
              <a:rPr dirty="0" err="1"/>
              <a:t>widowni</a:t>
            </a:r>
            <a:r>
              <a:rPr dirty="0"/>
              <a:t>, </a:t>
            </a:r>
            <a:r>
              <a:rPr dirty="0" err="1"/>
              <a:t>dodatkowa</a:t>
            </a:r>
            <a:r>
              <a:rPr dirty="0"/>
              <a:t> </a:t>
            </a:r>
            <a:r>
              <a:rPr dirty="0" err="1"/>
              <a:t>technologia</a:t>
            </a:r>
            <a:r>
              <a:rPr dirty="0"/>
              <a:t> </a:t>
            </a:r>
            <a:r>
              <a:rPr dirty="0" err="1"/>
              <a:t>sceniczna</a:t>
            </a:r>
            <a:r>
              <a:rPr dirty="0"/>
              <a:t>, </a:t>
            </a:r>
            <a:r>
              <a:rPr dirty="0" err="1"/>
              <a:t>wymiana</a:t>
            </a:r>
            <a:r>
              <a:rPr dirty="0"/>
              <a:t> </a:t>
            </a:r>
            <a:r>
              <a:rPr dirty="0" err="1"/>
              <a:t>siedzisk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wykładziny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poprawa</a:t>
            </a:r>
            <a:r>
              <a:rPr dirty="0"/>
              <a:t> </a:t>
            </a:r>
            <a:r>
              <a:rPr dirty="0" err="1"/>
              <a:t>akustyki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Dostępność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nowe</a:t>
            </a:r>
            <a:r>
              <a:rPr dirty="0"/>
              <a:t> </a:t>
            </a:r>
            <a:r>
              <a:rPr dirty="0" err="1"/>
              <a:t>przestrzenie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Projekt </a:t>
            </a:r>
            <a:r>
              <a:rPr dirty="0" err="1"/>
              <a:t>zakłada</a:t>
            </a:r>
            <a:r>
              <a:rPr dirty="0"/>
              <a:t> </a:t>
            </a:r>
            <a:r>
              <a:rPr dirty="0" err="1"/>
              <a:t>poprawę</a:t>
            </a:r>
            <a:r>
              <a:rPr dirty="0"/>
              <a:t> </a:t>
            </a:r>
            <a:r>
              <a:rPr dirty="0" err="1"/>
              <a:t>dostępności</a:t>
            </a:r>
            <a:r>
              <a:rPr dirty="0"/>
              <a:t> </a:t>
            </a:r>
            <a:r>
              <a:rPr dirty="0" err="1"/>
              <a:t>przestrzeni</a:t>
            </a:r>
            <a:r>
              <a:rPr dirty="0"/>
              <a:t> </a:t>
            </a:r>
            <a:r>
              <a:rPr dirty="0" err="1"/>
              <a:t>Narodowego</a:t>
            </a:r>
            <a:r>
              <a:rPr dirty="0"/>
              <a:t> </a:t>
            </a:r>
            <a:r>
              <a:rPr dirty="0" err="1"/>
              <a:t>Starego</a:t>
            </a:r>
            <a:r>
              <a:rPr dirty="0"/>
              <a:t> </a:t>
            </a:r>
            <a:r>
              <a:rPr dirty="0" err="1"/>
              <a:t>Teatru</a:t>
            </a:r>
            <a:r>
              <a:rPr lang="pl-PL" dirty="0"/>
              <a:t> w Krakowie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osób</a:t>
            </a:r>
            <a:r>
              <a:rPr dirty="0"/>
              <a:t> ze </a:t>
            </a:r>
            <a:r>
              <a:rPr dirty="0" err="1"/>
              <a:t>szczególnymi</a:t>
            </a:r>
            <a:r>
              <a:rPr dirty="0"/>
              <a:t> </a:t>
            </a:r>
            <a:r>
              <a:rPr dirty="0" err="1"/>
              <a:t>potrzebami</a:t>
            </a:r>
            <a:r>
              <a:rPr dirty="0"/>
              <a:t>, w </a:t>
            </a:r>
            <a:r>
              <a:rPr dirty="0" err="1"/>
              <a:t>tym</a:t>
            </a:r>
            <a:r>
              <a:rPr dirty="0"/>
              <a:t> </a:t>
            </a:r>
            <a:r>
              <a:rPr dirty="0" err="1"/>
              <a:t>osób</a:t>
            </a:r>
            <a:r>
              <a:rPr dirty="0"/>
              <a:t> z </a:t>
            </a:r>
            <a:r>
              <a:rPr dirty="0" err="1"/>
              <a:t>niepełnosprawnościami</a:t>
            </a:r>
            <a:r>
              <a:rPr dirty="0"/>
              <a:t>, </a:t>
            </a:r>
            <a:r>
              <a:rPr dirty="0" err="1"/>
              <a:t>seniorów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rodzin</a:t>
            </a:r>
            <a:r>
              <a:rPr dirty="0"/>
              <a:t> z </a:t>
            </a:r>
            <a:r>
              <a:rPr dirty="0" err="1"/>
              <a:t>dziećmi</a:t>
            </a:r>
            <a:r>
              <a:rPr dirty="0"/>
              <a:t>. </a:t>
            </a:r>
            <a:r>
              <a:rPr dirty="0" err="1"/>
              <a:t>Planowane</a:t>
            </a:r>
            <a:r>
              <a:rPr dirty="0"/>
              <a:t> jest </a:t>
            </a:r>
            <a:r>
              <a:rPr dirty="0" err="1"/>
              <a:t>także</a:t>
            </a:r>
            <a:r>
              <a:rPr dirty="0"/>
              <a:t> </a:t>
            </a:r>
            <a:r>
              <a:rPr dirty="0" err="1"/>
              <a:t>utworzenie</a:t>
            </a:r>
            <a:r>
              <a:rPr dirty="0"/>
              <a:t> </a:t>
            </a:r>
            <a:r>
              <a:rPr dirty="0" err="1"/>
              <a:t>kostiumowego</a:t>
            </a:r>
            <a:r>
              <a:rPr dirty="0"/>
              <a:t> </a:t>
            </a:r>
            <a:r>
              <a:rPr dirty="0" err="1"/>
              <a:t>magazynu</a:t>
            </a:r>
            <a:r>
              <a:rPr dirty="0"/>
              <a:t> </a:t>
            </a:r>
            <a:r>
              <a:rPr dirty="0" err="1"/>
              <a:t>studyjnego</a:t>
            </a:r>
            <a:r>
              <a:rPr dirty="0"/>
              <a:t> – </a:t>
            </a:r>
            <a:r>
              <a:rPr dirty="0" err="1"/>
              <a:t>miejsca</a:t>
            </a:r>
            <a:r>
              <a:rPr dirty="0"/>
              <a:t>, w </a:t>
            </a:r>
            <a:r>
              <a:rPr dirty="0" err="1"/>
              <a:t>którym</a:t>
            </a:r>
            <a:r>
              <a:rPr dirty="0"/>
              <a:t> </a:t>
            </a:r>
            <a:r>
              <a:rPr dirty="0" err="1"/>
              <a:t>widzowie</a:t>
            </a:r>
            <a:r>
              <a:rPr dirty="0"/>
              <a:t> </a:t>
            </a:r>
            <a:r>
              <a:rPr dirty="0" err="1"/>
              <a:t>mogą</a:t>
            </a:r>
            <a:r>
              <a:rPr dirty="0"/>
              <a:t> </a:t>
            </a:r>
            <a:r>
              <a:rPr dirty="0" err="1"/>
              <a:t>zobaczyć</a:t>
            </a:r>
            <a:r>
              <a:rPr dirty="0"/>
              <a:t> </a:t>
            </a:r>
            <a:r>
              <a:rPr dirty="0" err="1"/>
              <a:t>zasoby</a:t>
            </a:r>
            <a:r>
              <a:rPr dirty="0"/>
              <a:t> </a:t>
            </a:r>
            <a:r>
              <a:rPr dirty="0" err="1"/>
              <a:t>teatru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co </a:t>
            </a:r>
            <a:r>
              <a:rPr dirty="0" err="1"/>
              <a:t>dzień</a:t>
            </a:r>
            <a:r>
              <a:rPr dirty="0"/>
              <a:t> </a:t>
            </a:r>
            <a:r>
              <a:rPr dirty="0" err="1"/>
              <a:t>niedostępne</a:t>
            </a:r>
            <a:r>
              <a:rPr dirty="0"/>
              <a:t>.</a:t>
            </a:r>
            <a:r>
              <a:rPr lang="pl-PL" dirty="0"/>
              <a:t> Powstaną także nowe toalety.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l-PL" dirty="0"/>
              <a:t>Dostępność dla osób z różnymi potrzebami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W </a:t>
            </a:r>
            <a:r>
              <a:rPr dirty="0" err="1"/>
              <a:t>ramach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</a:t>
            </a:r>
            <a:r>
              <a:rPr lang="pl-PL" dirty="0"/>
              <a:t>zostaną wprowadzone nowe rozwiązania poprawiające dostępność architektoniczną i komunikacyjno-informacyjną np. nowe </a:t>
            </a:r>
            <a:r>
              <a:rPr lang="pl-PL" dirty="0" err="1"/>
              <a:t>bezprogowe</a:t>
            </a:r>
            <a:r>
              <a:rPr lang="pl-PL" dirty="0"/>
              <a:t> wejście na Nową Scenę, miejsca na widowni Dużej Sceny dostępne dla osób z niepełnosprawnością ruchu, </a:t>
            </a:r>
            <a:r>
              <a:rPr dirty="0"/>
              <a:t>platformy</a:t>
            </a:r>
            <a:r>
              <a:rPr lang="pl-PL" dirty="0"/>
              <a:t> m.in. zapewniające dostępność sceny</a:t>
            </a:r>
            <a:r>
              <a:rPr dirty="0"/>
              <a:t>, </a:t>
            </a:r>
            <a:r>
              <a:rPr lang="pl-PL" dirty="0"/>
              <a:t>nowa </a:t>
            </a:r>
            <a:r>
              <a:rPr dirty="0" err="1"/>
              <a:t>winda</a:t>
            </a:r>
            <a:r>
              <a:rPr dirty="0"/>
              <a:t>, </a:t>
            </a:r>
            <a:r>
              <a:rPr dirty="0" err="1"/>
              <a:t>oznaczenia</a:t>
            </a:r>
            <a:r>
              <a:rPr dirty="0"/>
              <a:t> </a:t>
            </a:r>
            <a:r>
              <a:rPr dirty="0" err="1"/>
              <a:t>kontrastowe</a:t>
            </a:r>
            <a:r>
              <a:rPr dirty="0"/>
              <a:t>, </a:t>
            </a:r>
            <a:r>
              <a:rPr dirty="0" err="1"/>
              <a:t>piktogramy</a:t>
            </a:r>
            <a:r>
              <a:rPr dirty="0"/>
              <a:t>, </a:t>
            </a:r>
            <a:r>
              <a:rPr lang="pl-PL" dirty="0"/>
              <a:t>oznaczenia w alfabecie </a:t>
            </a:r>
            <a:r>
              <a:rPr dirty="0"/>
              <a:t>Braille</a:t>
            </a:r>
            <a:r>
              <a:rPr lang="pl-PL" dirty="0"/>
              <a:t>’a</a:t>
            </a:r>
            <a:r>
              <a:rPr dirty="0"/>
              <a:t>, </a:t>
            </a:r>
            <a:r>
              <a:rPr dirty="0" err="1"/>
              <a:t>pętle</a:t>
            </a:r>
            <a:r>
              <a:rPr dirty="0"/>
              <a:t> </a:t>
            </a:r>
            <a:r>
              <a:rPr dirty="0" err="1"/>
              <a:t>indukcyjne</a:t>
            </a:r>
            <a:r>
              <a:rPr dirty="0"/>
              <a:t>, </a:t>
            </a:r>
            <a:r>
              <a:rPr dirty="0" err="1"/>
              <a:t>pokój</a:t>
            </a:r>
            <a:r>
              <a:rPr dirty="0"/>
              <a:t> </a:t>
            </a:r>
            <a:r>
              <a:rPr dirty="0" err="1"/>
              <a:t>wyciszenia</a:t>
            </a:r>
            <a:r>
              <a:rPr dirty="0"/>
              <a:t>, </a:t>
            </a:r>
            <a:r>
              <a:rPr dirty="0" err="1"/>
              <a:t>nowe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wygodne</a:t>
            </a:r>
            <a:r>
              <a:rPr dirty="0"/>
              <a:t> </a:t>
            </a:r>
            <a:r>
              <a:rPr dirty="0" err="1"/>
              <a:t>siedziska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widowni</a:t>
            </a:r>
            <a:r>
              <a:rPr lang="pl-PL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dirty="0" err="1"/>
              <a:t>Zwiedzanie</a:t>
            </a:r>
            <a:r>
              <a:rPr lang="pl-PL" dirty="0"/>
              <a:t> teatru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aplikacja</a:t>
            </a:r>
            <a:r>
              <a:rPr lang="pl-PL" dirty="0"/>
              <a:t> interaktywna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Odwiedzający</a:t>
            </a:r>
            <a:r>
              <a:rPr sz="2400" dirty="0"/>
              <a:t> </a:t>
            </a:r>
            <a:r>
              <a:rPr sz="2400" dirty="0" err="1"/>
              <a:t>mogą</a:t>
            </a:r>
            <a:r>
              <a:rPr sz="2400" dirty="0"/>
              <a:t> </a:t>
            </a:r>
            <a:r>
              <a:rPr sz="2400" dirty="0" err="1"/>
              <a:t>odkrywać</a:t>
            </a:r>
            <a:r>
              <a:rPr sz="2400" dirty="0"/>
              <a:t> </a:t>
            </a:r>
            <a:r>
              <a:rPr sz="2400" dirty="0" err="1"/>
              <a:t>teatr</a:t>
            </a:r>
            <a:r>
              <a:rPr sz="2400" dirty="0"/>
              <a:t> w </a:t>
            </a:r>
            <a:r>
              <a:rPr sz="2400" dirty="0" err="1"/>
              <a:t>nowy</a:t>
            </a:r>
            <a:r>
              <a:rPr sz="2400" dirty="0"/>
              <a:t>, </a:t>
            </a:r>
            <a:r>
              <a:rPr sz="2400" dirty="0" err="1"/>
              <a:t>angażujący</a:t>
            </a:r>
            <a:r>
              <a:rPr sz="2400" dirty="0"/>
              <a:t> </a:t>
            </a:r>
            <a:r>
              <a:rPr sz="2400" dirty="0" err="1"/>
              <a:t>sposób</a:t>
            </a:r>
            <a:r>
              <a:rPr sz="2400" dirty="0"/>
              <a:t>. </a:t>
            </a:r>
            <a:r>
              <a:rPr sz="2400" dirty="0" err="1"/>
              <a:t>Największą</a:t>
            </a:r>
            <a:r>
              <a:rPr sz="2400" dirty="0"/>
              <a:t> </a:t>
            </a:r>
            <a:r>
              <a:rPr sz="2400" dirty="0" err="1"/>
              <a:t>atrakcją</a:t>
            </a:r>
            <a:r>
              <a:rPr sz="2400" dirty="0"/>
              <a:t> jest </a:t>
            </a:r>
            <a:r>
              <a:rPr lang="pl-PL" sz="2400" dirty="0"/>
              <a:t>interaktywna</a:t>
            </a:r>
            <a:r>
              <a:rPr sz="2400" dirty="0"/>
              <a:t> </a:t>
            </a:r>
            <a:r>
              <a:rPr sz="2400" dirty="0" err="1"/>
              <a:t>aplikacja</a:t>
            </a:r>
            <a:r>
              <a:rPr sz="2400" dirty="0"/>
              <a:t> „Teraz </a:t>
            </a:r>
            <a:r>
              <a:rPr sz="2400" dirty="0" err="1"/>
              <a:t>razem</a:t>
            </a:r>
            <a:r>
              <a:rPr sz="2400" dirty="0"/>
              <a:t>/Here &amp; Together”, </a:t>
            </a:r>
            <a:r>
              <a:rPr sz="2400" dirty="0" err="1"/>
              <a:t>która</a:t>
            </a:r>
            <a:r>
              <a:rPr sz="2400" dirty="0"/>
              <a:t> </a:t>
            </a:r>
            <a:r>
              <a:rPr sz="2400" dirty="0" err="1"/>
              <a:t>pozwala</a:t>
            </a:r>
            <a:r>
              <a:rPr sz="2400" dirty="0"/>
              <a:t> </a:t>
            </a:r>
            <a:r>
              <a:rPr sz="2400" dirty="0" err="1"/>
              <a:t>poznawać</a:t>
            </a:r>
            <a:r>
              <a:rPr sz="2400" dirty="0"/>
              <a:t> </a:t>
            </a:r>
            <a:r>
              <a:rPr sz="2400" dirty="0" err="1"/>
              <a:t>teatr</a:t>
            </a:r>
            <a:r>
              <a:rPr sz="2400" dirty="0"/>
              <a:t> </a:t>
            </a:r>
            <a:r>
              <a:rPr sz="2400" dirty="0" err="1"/>
              <a:t>poprzez</a:t>
            </a:r>
            <a:r>
              <a:rPr sz="2400" dirty="0"/>
              <a:t> </a:t>
            </a:r>
            <a:r>
              <a:rPr sz="2400" dirty="0" err="1"/>
              <a:t>obraz</a:t>
            </a:r>
            <a:r>
              <a:rPr sz="2400" dirty="0"/>
              <a:t>, </a:t>
            </a:r>
            <a:r>
              <a:rPr sz="2400" dirty="0" err="1"/>
              <a:t>dźwięk</a:t>
            </a:r>
            <a:r>
              <a:rPr sz="2400" dirty="0"/>
              <a:t>, </a:t>
            </a:r>
            <a:r>
              <a:rPr sz="2400" dirty="0" err="1"/>
              <a:t>ruch</a:t>
            </a:r>
            <a:r>
              <a:rPr sz="2400" dirty="0"/>
              <a:t>, </a:t>
            </a:r>
            <a:r>
              <a:rPr sz="2400" dirty="0" err="1"/>
              <a:t>zapach</a:t>
            </a:r>
            <a:r>
              <a:rPr sz="2400" dirty="0"/>
              <a:t> </a:t>
            </a:r>
            <a:r>
              <a:rPr sz="2400" dirty="0" err="1"/>
              <a:t>i</a:t>
            </a:r>
            <a:r>
              <a:rPr sz="2400" dirty="0"/>
              <a:t> </a:t>
            </a:r>
            <a:r>
              <a:rPr sz="2400" dirty="0" err="1"/>
              <a:t>dotyk</a:t>
            </a:r>
            <a:r>
              <a:rPr sz="2400" dirty="0"/>
              <a:t> – to </a:t>
            </a:r>
            <a:r>
              <a:rPr sz="2400" dirty="0" err="1"/>
              <a:t>narzędzie</a:t>
            </a:r>
            <a:r>
              <a:rPr sz="2400" dirty="0"/>
              <a:t>, </a:t>
            </a:r>
            <a:r>
              <a:rPr sz="2400" dirty="0" err="1"/>
              <a:t>które</a:t>
            </a:r>
            <a:r>
              <a:rPr sz="2400" dirty="0"/>
              <a:t> </a:t>
            </a:r>
            <a:r>
              <a:rPr sz="2400" dirty="0" err="1"/>
              <a:t>nie</a:t>
            </a:r>
            <a:r>
              <a:rPr sz="2400" dirty="0"/>
              <a:t> </a:t>
            </a:r>
            <a:r>
              <a:rPr sz="2400" dirty="0" err="1"/>
              <a:t>tylko</a:t>
            </a:r>
            <a:r>
              <a:rPr sz="2400" dirty="0"/>
              <a:t> </a:t>
            </a:r>
            <a:r>
              <a:rPr sz="2400" dirty="0" err="1"/>
              <a:t>ułatwia</a:t>
            </a:r>
            <a:r>
              <a:rPr sz="2400" dirty="0"/>
              <a:t> </a:t>
            </a:r>
            <a:r>
              <a:rPr sz="2400" dirty="0" err="1"/>
              <a:t>zwiedzanie</a:t>
            </a:r>
            <a:r>
              <a:rPr sz="2400" dirty="0"/>
              <a:t>, ale </a:t>
            </a:r>
            <a:r>
              <a:rPr sz="2400" dirty="0" err="1"/>
              <a:t>także</a:t>
            </a:r>
            <a:r>
              <a:rPr sz="2400" dirty="0"/>
              <a:t> </a:t>
            </a:r>
            <a:r>
              <a:rPr sz="2400" dirty="0" err="1"/>
              <a:t>daje</a:t>
            </a:r>
            <a:r>
              <a:rPr sz="2400" dirty="0"/>
              <a:t> </a:t>
            </a:r>
            <a:r>
              <a:rPr sz="2400" dirty="0" err="1"/>
              <a:t>poczucie</a:t>
            </a:r>
            <a:r>
              <a:rPr sz="2400" dirty="0"/>
              <a:t> </a:t>
            </a:r>
            <a:r>
              <a:rPr sz="2400" dirty="0" err="1"/>
              <a:t>pełnego</a:t>
            </a:r>
            <a:r>
              <a:rPr sz="2400" dirty="0"/>
              <a:t> </a:t>
            </a:r>
            <a:r>
              <a:rPr sz="2400" dirty="0" err="1"/>
              <a:t>zanurzenia</a:t>
            </a:r>
            <a:r>
              <a:rPr sz="2400" dirty="0"/>
              <a:t> w </a:t>
            </a:r>
            <a:r>
              <a:rPr sz="2400" dirty="0" err="1"/>
              <a:t>świecie</a:t>
            </a:r>
            <a:r>
              <a:rPr sz="2400" dirty="0"/>
              <a:t> </a:t>
            </a:r>
            <a:r>
              <a:rPr sz="2400" dirty="0" err="1"/>
              <a:t>teatru</a:t>
            </a:r>
            <a:r>
              <a:rPr sz="2400" dirty="0"/>
              <a:t>. </a:t>
            </a:r>
            <a:r>
              <a:rPr sz="2400" dirty="0" err="1"/>
              <a:t>Zwiedzanie</a:t>
            </a:r>
            <a:r>
              <a:rPr sz="2400" dirty="0"/>
              <a:t> </a:t>
            </a:r>
            <a:r>
              <a:rPr sz="2400" dirty="0" err="1"/>
              <a:t>obejmuje</a:t>
            </a:r>
            <a:r>
              <a:rPr sz="2400" dirty="0"/>
              <a:t> </a:t>
            </a:r>
            <a:r>
              <a:rPr sz="2400" dirty="0" err="1"/>
              <a:t>także</a:t>
            </a:r>
            <a:r>
              <a:rPr sz="2400" dirty="0"/>
              <a:t> </a:t>
            </a:r>
            <a:r>
              <a:rPr sz="2400" dirty="0" err="1"/>
              <a:t>magazyn</a:t>
            </a:r>
            <a:r>
              <a:rPr sz="2400" dirty="0"/>
              <a:t> </a:t>
            </a:r>
            <a:r>
              <a:rPr sz="2400" dirty="0" err="1"/>
              <a:t>studyjny</a:t>
            </a:r>
            <a:r>
              <a:rPr sz="2400" dirty="0"/>
              <a:t> z </a:t>
            </a:r>
            <a:r>
              <a:rPr sz="2400" dirty="0" err="1"/>
              <a:t>kostiumami</a:t>
            </a:r>
            <a:r>
              <a:rPr sz="2400" dirty="0"/>
              <a:t>, </a:t>
            </a:r>
            <a:r>
              <a:rPr sz="2400" dirty="0" err="1"/>
              <a:t>rekwizytami</a:t>
            </a:r>
            <a:r>
              <a:rPr sz="2400" dirty="0"/>
              <a:t> </a:t>
            </a:r>
            <a:r>
              <a:rPr sz="2400" dirty="0" err="1"/>
              <a:t>i</a:t>
            </a:r>
            <a:r>
              <a:rPr sz="2400" dirty="0"/>
              <a:t> </a:t>
            </a:r>
            <a:r>
              <a:rPr sz="2400" dirty="0" err="1"/>
              <a:t>scenografią</a:t>
            </a:r>
            <a:r>
              <a:rPr sz="2400" dirty="0"/>
              <a:t>, </a:t>
            </a:r>
            <a:r>
              <a:rPr sz="2400" dirty="0" err="1"/>
              <a:t>gdzie</a:t>
            </a:r>
            <a:r>
              <a:rPr sz="2400" dirty="0"/>
              <a:t> </a:t>
            </a:r>
            <a:r>
              <a:rPr sz="2400" dirty="0" err="1"/>
              <a:t>można</a:t>
            </a:r>
            <a:r>
              <a:rPr sz="2400" dirty="0"/>
              <a:t> </a:t>
            </a:r>
            <a:r>
              <a:rPr sz="2400" dirty="0" err="1"/>
              <a:t>zobaczyć</a:t>
            </a:r>
            <a:r>
              <a:rPr sz="2400" dirty="0"/>
              <a:t> </a:t>
            </a:r>
            <a:r>
              <a:rPr sz="2400" dirty="0" err="1"/>
              <a:t>teatr</a:t>
            </a:r>
            <a:r>
              <a:rPr sz="2400" dirty="0"/>
              <a:t> „od </a:t>
            </a:r>
            <a:r>
              <a:rPr sz="2400" dirty="0" err="1"/>
              <a:t>zaplecza</a:t>
            </a:r>
            <a:r>
              <a:rPr sz="2400" dirty="0"/>
              <a:t>”. </a:t>
            </a:r>
            <a:r>
              <a:rPr sz="2400" dirty="0" err="1"/>
              <a:t>Dostępne</a:t>
            </a:r>
            <a:r>
              <a:rPr sz="2400" dirty="0"/>
              <a:t> </a:t>
            </a:r>
            <a:r>
              <a:rPr sz="2400" dirty="0" err="1"/>
              <a:t>są</a:t>
            </a:r>
            <a:r>
              <a:rPr sz="2400" dirty="0"/>
              <a:t> </a:t>
            </a:r>
            <a:r>
              <a:rPr sz="2400" dirty="0" err="1"/>
              <a:t>również</a:t>
            </a:r>
            <a:r>
              <a:rPr sz="2400" dirty="0"/>
              <a:t> </a:t>
            </a:r>
            <a:r>
              <a:rPr sz="2400" dirty="0" err="1"/>
              <a:t>ścieżki</a:t>
            </a:r>
            <a:r>
              <a:rPr sz="2400" dirty="0"/>
              <a:t> </a:t>
            </a:r>
            <a:r>
              <a:rPr sz="2400" dirty="0" err="1"/>
              <a:t>rodzinne</a:t>
            </a:r>
            <a:r>
              <a:rPr sz="2400" dirty="0"/>
              <a:t> w </a:t>
            </a:r>
            <a:r>
              <a:rPr sz="2400" dirty="0" err="1"/>
              <a:t>formie</a:t>
            </a:r>
            <a:r>
              <a:rPr sz="2400" dirty="0"/>
              <a:t> </a:t>
            </a:r>
            <a:r>
              <a:rPr sz="2400" dirty="0" err="1"/>
              <a:t>gry</a:t>
            </a:r>
            <a:r>
              <a:rPr sz="2400" dirty="0"/>
              <a:t> </a:t>
            </a:r>
            <a:r>
              <a:rPr sz="2400" dirty="0" err="1"/>
              <a:t>i</a:t>
            </a:r>
            <a:r>
              <a:rPr sz="2400" dirty="0"/>
              <a:t> </a:t>
            </a:r>
            <a:r>
              <a:rPr sz="2400" dirty="0" err="1"/>
              <a:t>oprowadzania</a:t>
            </a:r>
            <a:r>
              <a:rPr sz="2400" dirty="0"/>
              <a:t> w </a:t>
            </a:r>
            <a:r>
              <a:rPr sz="2400" dirty="0" err="1"/>
              <a:t>języku</a:t>
            </a:r>
            <a:r>
              <a:rPr sz="2400" dirty="0"/>
              <a:t> </a:t>
            </a:r>
            <a:r>
              <a:rPr sz="2400" dirty="0" err="1"/>
              <a:t>angielskim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kostiumowe</a:t>
            </a:r>
            <a:r>
              <a:rPr dirty="0"/>
              <a:t>, </a:t>
            </a:r>
            <a:r>
              <a:rPr dirty="0" err="1"/>
              <a:t>scenograficzne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rzemiosło</a:t>
            </a:r>
            <a:r>
              <a:rPr dirty="0"/>
              <a:t> </a:t>
            </a:r>
            <a:r>
              <a:rPr dirty="0" err="1"/>
              <a:t>teatralne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wprowadzają</a:t>
            </a:r>
            <a:r>
              <a:rPr dirty="0"/>
              <a:t> w </a:t>
            </a:r>
            <a:r>
              <a:rPr dirty="0" err="1"/>
              <a:t>świat</a:t>
            </a:r>
            <a:r>
              <a:rPr dirty="0"/>
              <a:t> </a:t>
            </a:r>
            <a:r>
              <a:rPr dirty="0" err="1"/>
              <a:t>garderoby</a:t>
            </a:r>
            <a:r>
              <a:rPr dirty="0"/>
              <a:t>, </a:t>
            </a:r>
            <a:r>
              <a:rPr dirty="0" err="1"/>
              <a:t>scenografii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pracowni</a:t>
            </a:r>
            <a:r>
              <a:rPr dirty="0"/>
              <a:t> </a:t>
            </a:r>
            <a:r>
              <a:rPr dirty="0" err="1"/>
              <a:t>technicznych</a:t>
            </a:r>
            <a:r>
              <a:rPr dirty="0"/>
              <a:t>. </a:t>
            </a:r>
            <a:r>
              <a:rPr dirty="0" err="1"/>
              <a:t>Uczestnicy</a:t>
            </a:r>
            <a:r>
              <a:rPr dirty="0"/>
              <a:t> </a:t>
            </a:r>
            <a:r>
              <a:rPr dirty="0" err="1"/>
              <a:t>poznają</a:t>
            </a:r>
            <a:r>
              <a:rPr dirty="0"/>
              <a:t> </a:t>
            </a:r>
            <a:r>
              <a:rPr dirty="0" err="1"/>
              <a:t>tajniki</a:t>
            </a:r>
            <a:r>
              <a:rPr dirty="0"/>
              <a:t> </a:t>
            </a:r>
            <a:r>
              <a:rPr dirty="0" err="1"/>
              <a:t>projektowania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szycia</a:t>
            </a:r>
            <a:r>
              <a:rPr dirty="0"/>
              <a:t> </a:t>
            </a:r>
            <a:r>
              <a:rPr dirty="0" err="1"/>
              <a:t>kostiumów</a:t>
            </a:r>
            <a:r>
              <a:rPr dirty="0"/>
              <a:t>, </a:t>
            </a:r>
            <a:r>
              <a:rPr dirty="0" err="1"/>
              <a:t>pracy</a:t>
            </a:r>
            <a:r>
              <a:rPr dirty="0"/>
              <a:t> z </a:t>
            </a:r>
            <a:r>
              <a:rPr dirty="0" err="1"/>
              <a:t>materiałami</a:t>
            </a:r>
            <a:r>
              <a:rPr dirty="0"/>
              <a:t>, </a:t>
            </a:r>
            <a:r>
              <a:rPr dirty="0" err="1"/>
              <a:t>przygotowywania</a:t>
            </a:r>
            <a:r>
              <a:rPr dirty="0"/>
              <a:t> </a:t>
            </a:r>
            <a:r>
              <a:rPr dirty="0" err="1"/>
              <a:t>peruk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rekwizytów</a:t>
            </a:r>
            <a:r>
              <a:rPr dirty="0"/>
              <a:t>. To </a:t>
            </a:r>
            <a:r>
              <a:rPr dirty="0" err="1"/>
              <a:t>okazja</a:t>
            </a:r>
            <a:r>
              <a:rPr dirty="0"/>
              <a:t>, by </a:t>
            </a:r>
            <a:r>
              <a:rPr dirty="0" err="1"/>
              <a:t>spróbować</a:t>
            </a:r>
            <a:r>
              <a:rPr dirty="0"/>
              <a:t> </a:t>
            </a:r>
            <a:r>
              <a:rPr dirty="0" err="1"/>
              <a:t>własnych</a:t>
            </a:r>
            <a:r>
              <a:rPr dirty="0"/>
              <a:t> </a:t>
            </a:r>
            <a:r>
              <a:rPr dirty="0" err="1"/>
              <a:t>sił</a:t>
            </a:r>
            <a:r>
              <a:rPr dirty="0"/>
              <a:t> w </a:t>
            </a:r>
            <a:r>
              <a:rPr dirty="0" err="1"/>
              <a:t>rzemiośle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doświadczyć</a:t>
            </a:r>
            <a:r>
              <a:rPr dirty="0"/>
              <a:t> </a:t>
            </a:r>
            <a:r>
              <a:rPr dirty="0" err="1"/>
              <a:t>teatru</a:t>
            </a:r>
            <a:r>
              <a:rPr dirty="0"/>
              <a:t> </a:t>
            </a:r>
            <a:r>
              <a:rPr dirty="0" err="1"/>
              <a:t>jako</a:t>
            </a:r>
            <a:r>
              <a:rPr dirty="0"/>
              <a:t> </a:t>
            </a:r>
            <a:r>
              <a:rPr dirty="0" err="1"/>
              <a:t>miejsca</a:t>
            </a:r>
            <a:r>
              <a:rPr dirty="0"/>
              <a:t>, </a:t>
            </a:r>
            <a:r>
              <a:rPr dirty="0" err="1"/>
              <a:t>gdzie</a:t>
            </a:r>
            <a:r>
              <a:rPr dirty="0"/>
              <a:t> </a:t>
            </a:r>
            <a:r>
              <a:rPr dirty="0" err="1"/>
              <a:t>tradycyjne</a:t>
            </a:r>
            <a:r>
              <a:rPr dirty="0"/>
              <a:t> </a:t>
            </a:r>
            <a:r>
              <a:rPr dirty="0" err="1"/>
              <a:t>techniki</a:t>
            </a:r>
            <a:r>
              <a:rPr dirty="0"/>
              <a:t> </a:t>
            </a:r>
            <a:r>
              <a:rPr dirty="0" err="1"/>
              <a:t>spotykają</a:t>
            </a:r>
            <a:r>
              <a:rPr dirty="0"/>
              <a:t> </a:t>
            </a:r>
            <a:r>
              <a:rPr dirty="0" err="1"/>
              <a:t>się</a:t>
            </a:r>
            <a:r>
              <a:rPr dirty="0"/>
              <a:t> z </a:t>
            </a:r>
            <a:r>
              <a:rPr dirty="0" err="1"/>
              <a:t>nowoczesną</a:t>
            </a:r>
            <a:r>
              <a:rPr dirty="0"/>
              <a:t> </a:t>
            </a:r>
            <a:r>
              <a:rPr dirty="0" err="1"/>
              <a:t>sztuką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teatralne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twórcze</a:t>
            </a:r>
            <a:r>
              <a:rPr dirty="0"/>
              <a:t> </a:t>
            </a:r>
            <a:r>
              <a:rPr dirty="0" err="1"/>
              <a:t>eksperymenty</a:t>
            </a:r>
            <a:r>
              <a:rPr lang="pl-PL" dirty="0"/>
              <a:t>:</a:t>
            </a:r>
            <a:r>
              <a:rPr dirty="0"/>
              <a:t> Scena Prób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Cykl „Scena Prób” to laboratorium teatru – od improwizacji i dramaturgii, przez choreografię i reżyserię, aż po multisensoryczne metody pracy. Warsztaty są dostępne dla szerokiego grona uczestników i uwzględniają potrzeby osób z niepełnosprawnościami, Głuchych i osób neuroróżnorodnych.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Teatr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najmłodszych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rodzin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Oferta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najmłodszych</a:t>
            </a:r>
            <a:r>
              <a:rPr dirty="0"/>
              <a:t> (</a:t>
            </a:r>
            <a:r>
              <a:rPr dirty="0" err="1"/>
              <a:t>dzieci</a:t>
            </a:r>
            <a:r>
              <a:rPr dirty="0"/>
              <a:t> 0-3 </a:t>
            </a:r>
            <a:r>
              <a:rPr dirty="0" err="1"/>
              <a:t>lata</a:t>
            </a:r>
            <a:r>
              <a:rPr dirty="0"/>
              <a:t>) </a:t>
            </a:r>
            <a:r>
              <a:rPr dirty="0" err="1"/>
              <a:t>i</a:t>
            </a:r>
            <a:r>
              <a:rPr dirty="0"/>
              <a:t> ich </a:t>
            </a:r>
            <a:r>
              <a:rPr dirty="0" err="1"/>
              <a:t>bliskich</a:t>
            </a:r>
            <a:r>
              <a:rPr dirty="0"/>
              <a:t> </a:t>
            </a:r>
            <a:r>
              <a:rPr dirty="0" err="1"/>
              <a:t>obejmuje</a:t>
            </a:r>
            <a:r>
              <a:rPr dirty="0"/>
              <a:t> </a:t>
            </a:r>
            <a:r>
              <a:rPr dirty="0" err="1"/>
              <a:t>instalacje</a:t>
            </a:r>
            <a:r>
              <a:rPr dirty="0"/>
              <a:t> </a:t>
            </a:r>
            <a:r>
              <a:rPr dirty="0" err="1"/>
              <a:t>performatywne</a:t>
            </a:r>
            <a:r>
              <a:rPr dirty="0"/>
              <a:t>, </a:t>
            </a:r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łączące</a:t>
            </a:r>
            <a:r>
              <a:rPr dirty="0"/>
              <a:t> </a:t>
            </a:r>
            <a:r>
              <a:rPr dirty="0" err="1"/>
              <a:t>naukę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sztukę</a:t>
            </a:r>
            <a:r>
              <a:rPr dirty="0"/>
              <a:t> w </a:t>
            </a:r>
            <a:r>
              <a:rPr dirty="0" err="1"/>
              <a:t>oparciu</a:t>
            </a:r>
            <a:r>
              <a:rPr dirty="0"/>
              <a:t> o </a:t>
            </a:r>
            <a:r>
              <a:rPr dirty="0" err="1"/>
              <a:t>metodę</a:t>
            </a:r>
            <a:r>
              <a:rPr dirty="0"/>
              <a:t> STEAM, </a:t>
            </a:r>
            <a:r>
              <a:rPr dirty="0" err="1"/>
              <a:t>zajęcia</a:t>
            </a:r>
            <a:r>
              <a:rPr dirty="0"/>
              <a:t> </a:t>
            </a:r>
            <a:r>
              <a:rPr dirty="0" err="1"/>
              <a:t>multisensoryczne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projekty</a:t>
            </a:r>
            <a:r>
              <a:rPr dirty="0"/>
              <a:t> </a:t>
            </a:r>
            <a:r>
              <a:rPr dirty="0" err="1"/>
              <a:t>rodzinne</a:t>
            </a:r>
            <a:r>
              <a:rPr dirty="0"/>
              <a:t>. To </a:t>
            </a:r>
            <a:r>
              <a:rPr dirty="0" err="1"/>
              <a:t>propozycja</a:t>
            </a:r>
            <a:r>
              <a:rPr dirty="0"/>
              <a:t> </a:t>
            </a:r>
            <a:r>
              <a:rPr dirty="0" err="1"/>
              <a:t>wspierająca</a:t>
            </a:r>
            <a:r>
              <a:rPr dirty="0"/>
              <a:t> </a:t>
            </a:r>
            <a:r>
              <a:rPr dirty="0" err="1"/>
              <a:t>rozwój</a:t>
            </a:r>
            <a:r>
              <a:rPr dirty="0"/>
              <a:t> </a:t>
            </a:r>
            <a:r>
              <a:rPr dirty="0" err="1"/>
              <a:t>wyobraźni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więzi</a:t>
            </a:r>
            <a:r>
              <a:rPr dirty="0"/>
              <a:t> </a:t>
            </a:r>
            <a:r>
              <a:rPr dirty="0" err="1"/>
              <a:t>rodzinnych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/>
              <a:t>Ruch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dobrostan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Warsztaty</a:t>
            </a:r>
            <a:r>
              <a:rPr dirty="0"/>
              <a:t> </a:t>
            </a:r>
            <a:r>
              <a:rPr dirty="0" err="1"/>
              <a:t>ruchowe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zajęcia</a:t>
            </a:r>
            <a:r>
              <a:rPr dirty="0"/>
              <a:t> </a:t>
            </a:r>
            <a:r>
              <a:rPr dirty="0" err="1"/>
              <a:t>relaksacyjne</a:t>
            </a:r>
            <a:r>
              <a:rPr dirty="0"/>
              <a:t> </a:t>
            </a:r>
            <a:r>
              <a:rPr dirty="0" err="1"/>
              <a:t>pozwalają</a:t>
            </a:r>
            <a:r>
              <a:rPr dirty="0"/>
              <a:t> </a:t>
            </a:r>
            <a:r>
              <a:rPr dirty="0" err="1"/>
              <a:t>zadbać</a:t>
            </a:r>
            <a:r>
              <a:rPr dirty="0"/>
              <a:t> o </a:t>
            </a:r>
            <a:r>
              <a:rPr dirty="0" err="1"/>
              <a:t>ciało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umysł</a:t>
            </a:r>
            <a:r>
              <a:rPr dirty="0"/>
              <a:t>. „</a:t>
            </a:r>
            <a:r>
              <a:rPr dirty="0" err="1"/>
              <a:t>Ciało</a:t>
            </a:r>
            <a:r>
              <a:rPr dirty="0"/>
              <a:t> w </a:t>
            </a:r>
            <a:r>
              <a:rPr dirty="0" err="1"/>
              <a:t>ruchu</a:t>
            </a:r>
            <a:r>
              <a:rPr dirty="0"/>
              <a:t>” </a:t>
            </a:r>
            <a:r>
              <a:rPr dirty="0" err="1"/>
              <a:t>opiera</a:t>
            </a:r>
            <a:r>
              <a:rPr dirty="0"/>
              <a:t> </a:t>
            </a:r>
            <a:r>
              <a:rPr dirty="0" err="1"/>
              <a:t>się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improwizacji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teatrze</a:t>
            </a:r>
            <a:r>
              <a:rPr dirty="0"/>
              <a:t> </a:t>
            </a:r>
            <a:r>
              <a:rPr dirty="0" err="1"/>
              <a:t>fizycznym</a:t>
            </a:r>
            <a:r>
              <a:rPr dirty="0"/>
              <a:t>, „Reset” </a:t>
            </a:r>
            <a:r>
              <a:rPr dirty="0" err="1"/>
              <a:t>i</a:t>
            </a:r>
            <a:r>
              <a:rPr dirty="0"/>
              <a:t> „</a:t>
            </a:r>
            <a:r>
              <a:rPr dirty="0" err="1"/>
              <a:t>Błogo</a:t>
            </a:r>
            <a:r>
              <a:rPr dirty="0"/>
              <a:t>” to </a:t>
            </a:r>
            <a:r>
              <a:rPr dirty="0" err="1"/>
              <a:t>praktyki</a:t>
            </a:r>
            <a:r>
              <a:rPr dirty="0"/>
              <a:t> </a:t>
            </a:r>
            <a:r>
              <a:rPr dirty="0" err="1"/>
              <a:t>oddechowe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antystresowe</a:t>
            </a:r>
            <a:r>
              <a:rPr dirty="0"/>
              <a:t>, </a:t>
            </a:r>
            <a:r>
              <a:rPr dirty="0" err="1"/>
              <a:t>które</a:t>
            </a:r>
            <a:r>
              <a:rPr dirty="0"/>
              <a:t> </a:t>
            </a:r>
            <a:r>
              <a:rPr dirty="0" err="1"/>
              <a:t>uczą</a:t>
            </a:r>
            <a:r>
              <a:rPr dirty="0"/>
              <a:t> </a:t>
            </a:r>
            <a:r>
              <a:rPr dirty="0" err="1"/>
              <a:t>uważności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wspierają</a:t>
            </a:r>
            <a:r>
              <a:rPr dirty="0"/>
              <a:t> </a:t>
            </a:r>
            <a:r>
              <a:rPr dirty="0" err="1"/>
              <a:t>zdrowie</a:t>
            </a:r>
            <a:r>
              <a:rPr dirty="0"/>
              <a:t> </a:t>
            </a:r>
            <a:r>
              <a:rPr dirty="0" err="1"/>
              <a:t>psychiczne</a:t>
            </a:r>
            <a:r>
              <a:rPr dirty="0"/>
              <a:t>. </a:t>
            </a:r>
            <a:r>
              <a:rPr dirty="0" err="1"/>
              <a:t>Oferta</a:t>
            </a:r>
            <a:r>
              <a:rPr dirty="0"/>
              <a:t> </a:t>
            </a:r>
            <a:r>
              <a:rPr dirty="0" err="1"/>
              <a:t>dla</a:t>
            </a:r>
            <a:r>
              <a:rPr dirty="0"/>
              <a:t> </a:t>
            </a:r>
            <a:r>
              <a:rPr dirty="0" err="1"/>
              <a:t>osób</a:t>
            </a:r>
            <a:r>
              <a:rPr dirty="0"/>
              <a:t> w </a:t>
            </a:r>
            <a:r>
              <a:rPr dirty="0" err="1"/>
              <a:t>każdym</a:t>
            </a:r>
            <a:r>
              <a:rPr dirty="0"/>
              <a:t> </a:t>
            </a:r>
            <a:r>
              <a:rPr dirty="0" err="1"/>
              <a:t>wieku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816</Words>
  <Application>Microsoft Office PowerPoint</Application>
  <PresentationFormat>Pokaz na ekranie (4:3)</PresentationFormat>
  <Paragraphs>31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Narodowy Stary Teatr im. H. Modrzejewskiej w Krakowie  Nazwa projektu: Teatr Otwarty. Kompleksowe działania obejmujące modernizację i zwiększenie dostępności architektonicznej Narodowego Starego Teatru w Krakowie w celu stworzenia nowej oferty kulturalnej oraz poszerzenia kręgu odbiorców</vt:lpstr>
      <vt:lpstr>Modernizacja Nowej i Dużej Sceny</vt:lpstr>
      <vt:lpstr>Dostępność i nowe przestrzenie</vt:lpstr>
      <vt:lpstr>Dostępność dla osób z różnymi potrzebami</vt:lpstr>
      <vt:lpstr>Zwiedzanie teatru i aplikacja interaktywna</vt:lpstr>
      <vt:lpstr>Warsztaty kostiumowe, scenograficzne i rzemiosło teatralne</vt:lpstr>
      <vt:lpstr>Warsztaty teatralne i twórcze eksperymenty: Scena Prób</vt:lpstr>
      <vt:lpstr>Teatr dla najmłodszych i rodzin</vt:lpstr>
      <vt:lpstr>Ruch i dobrostan</vt:lpstr>
      <vt:lpstr>Seniorzy</vt:lpstr>
      <vt:lpstr>Ekologia i teatr w dialogu z naturą</vt:lpstr>
      <vt:lpstr>Działania site-specific</vt:lpstr>
      <vt:lpstr>Projekty międzynarodowe</vt:lpstr>
      <vt:lpstr>Teatr od kuchni i śniadania twórcze</vt:lpstr>
      <vt:lpstr>Działania online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Katarzyna Peplińska</dc:creator>
  <cp:keywords/>
  <dc:description>generated using python-pptx</dc:description>
  <cp:lastModifiedBy>Katarzyna Peplińska</cp:lastModifiedBy>
  <cp:revision>3</cp:revision>
  <dcterms:created xsi:type="dcterms:W3CDTF">2013-01-27T09:14:16Z</dcterms:created>
  <dcterms:modified xsi:type="dcterms:W3CDTF">2025-09-23T10:49:56Z</dcterms:modified>
  <cp:category/>
</cp:coreProperties>
</file>